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F729F0F9-EF85-4C34-B53B-930296152B8E}" type="datetimeFigureOut">
              <a:rPr lang="es-ES" smtClean="0"/>
              <a:t>25/03/2015</a:t>
            </a:fld>
            <a:endParaRPr lang="es-E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7F81783D-87B5-4C9F-A731-34FC6AEF7693}" type="slidenum">
              <a:rPr lang="es-ES" smtClean="0"/>
              <a:t>‹Nº›</a:t>
            </a:fld>
            <a:endParaRPr lang="es-E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9F0F9-EF85-4C34-B53B-930296152B8E}" type="datetimeFigureOut">
              <a:rPr lang="es-ES" smtClean="0"/>
              <a:t>25/03/2015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1783D-87B5-4C9F-A731-34FC6AEF7693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9F0F9-EF85-4C34-B53B-930296152B8E}" type="datetimeFigureOut">
              <a:rPr lang="es-ES" smtClean="0"/>
              <a:t>25/03/2015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1783D-87B5-4C9F-A731-34FC6AEF7693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9F0F9-EF85-4C34-B53B-930296152B8E}" type="datetimeFigureOut">
              <a:rPr lang="es-ES" smtClean="0"/>
              <a:t>25/03/2015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1783D-87B5-4C9F-A731-34FC6AEF7693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9F0F9-EF85-4C34-B53B-930296152B8E}" type="datetimeFigureOut">
              <a:rPr lang="es-ES" smtClean="0"/>
              <a:t>25/03/2015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1783D-87B5-4C9F-A731-34FC6AEF7693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9F0F9-EF85-4C34-B53B-930296152B8E}" type="datetimeFigureOut">
              <a:rPr lang="es-ES" smtClean="0"/>
              <a:t>25/03/2015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1783D-87B5-4C9F-A731-34FC6AEF7693}" type="slidenum">
              <a:rPr lang="es-ES" smtClean="0"/>
              <a:t>‹Nº›</a:t>
            </a:fld>
            <a:endParaRPr lang="es-E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9F0F9-EF85-4C34-B53B-930296152B8E}" type="datetimeFigureOut">
              <a:rPr lang="es-ES" smtClean="0"/>
              <a:t>25/03/2015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1783D-87B5-4C9F-A731-34FC6AEF7693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9F0F9-EF85-4C34-B53B-930296152B8E}" type="datetimeFigureOut">
              <a:rPr lang="es-ES" smtClean="0"/>
              <a:t>25/03/2015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1783D-87B5-4C9F-A731-34FC6AEF7693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9F0F9-EF85-4C34-B53B-930296152B8E}" type="datetimeFigureOut">
              <a:rPr lang="es-ES" smtClean="0"/>
              <a:t>25/03/2015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1783D-87B5-4C9F-A731-34FC6AEF7693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9F0F9-EF85-4C34-B53B-930296152B8E}" type="datetimeFigureOut">
              <a:rPr lang="es-ES" smtClean="0"/>
              <a:t>25/03/2015</a:t>
            </a:fld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1783D-87B5-4C9F-A731-34FC6AEF7693}" type="slidenum">
              <a:rPr lang="es-ES" smtClean="0"/>
              <a:t>‹Nº›</a:t>
            </a:fld>
            <a:endParaRPr lang="es-E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9F0F9-EF85-4C34-B53B-930296152B8E}" type="datetimeFigureOut">
              <a:rPr lang="es-ES" smtClean="0"/>
              <a:t>25/03/2015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1783D-87B5-4C9F-A731-34FC6AEF7693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F729F0F9-EF85-4C34-B53B-930296152B8E}" type="datetimeFigureOut">
              <a:rPr lang="es-ES" smtClean="0"/>
              <a:t>25/03/2015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7F81783D-87B5-4C9F-A731-34FC6AEF7693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25485" y="332656"/>
            <a:ext cx="4321595" cy="92333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 </a:t>
            </a:r>
            <a:r>
              <a:rPr lang="es-ES" sz="32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Verde Amor </a:t>
            </a:r>
            <a:endParaRPr lang="es-ES" sz="32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5" name="4 Flecha abajo"/>
          <p:cNvSpPr/>
          <p:nvPr/>
        </p:nvSpPr>
        <p:spPr>
          <a:xfrm>
            <a:off x="2179889" y="1352310"/>
            <a:ext cx="297486" cy="25535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9" name="8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8183" y="4033388"/>
            <a:ext cx="3024336" cy="1944216"/>
          </a:xfrm>
          <a:prstGeom prst="rect">
            <a:avLst/>
          </a:prstGeom>
        </p:spPr>
      </p:pic>
      <p:sp>
        <p:nvSpPr>
          <p:cNvPr id="10" name="9 Rectángulo"/>
          <p:cNvSpPr/>
          <p:nvPr/>
        </p:nvSpPr>
        <p:spPr>
          <a:xfrm>
            <a:off x="209953" y="4797152"/>
            <a:ext cx="1255413" cy="16217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1200" b="1" dirty="0" smtClean="0"/>
              <a:t>Segmentación:</a:t>
            </a:r>
          </a:p>
          <a:p>
            <a:r>
              <a:rPr lang="es-ES" sz="1200" b="1" dirty="0" smtClean="0"/>
              <a:t>30 a 40 años con nivel socioeconómico A/B C</a:t>
            </a:r>
            <a:endParaRPr lang="es-ES" sz="1200" dirty="0"/>
          </a:p>
        </p:txBody>
      </p:sp>
      <p:sp>
        <p:nvSpPr>
          <p:cNvPr id="11" name="10 Elipse"/>
          <p:cNvSpPr/>
          <p:nvPr/>
        </p:nvSpPr>
        <p:spPr>
          <a:xfrm>
            <a:off x="1465366" y="1791153"/>
            <a:ext cx="1774095" cy="18655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100" b="1" dirty="0" smtClean="0"/>
              <a:t>Verde Amor: es una empresa mexicana dedicada a la distribución de productos orgánicos artesanales. </a:t>
            </a:r>
            <a:endParaRPr lang="es-ES" sz="1100" b="1" dirty="0"/>
          </a:p>
        </p:txBody>
      </p:sp>
      <p:sp>
        <p:nvSpPr>
          <p:cNvPr id="12" name="11 Rectángulo"/>
          <p:cNvSpPr/>
          <p:nvPr/>
        </p:nvSpPr>
        <p:spPr>
          <a:xfrm>
            <a:off x="4860032" y="2723927"/>
            <a:ext cx="345638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200" b="1" dirty="0" smtClean="0">
                <a:solidFill>
                  <a:schemeClr val="accent3"/>
                </a:solidFill>
              </a:rPr>
              <a:t>Problema</a:t>
            </a:r>
            <a:r>
              <a:rPr lang="es-ES" sz="1200" b="1" dirty="0" smtClean="0"/>
              <a:t>: En México no existe una conciencia con respecto a la importancia de la salud. El mercado de los productos orgánicos en el país ha incrementado debido a las enfermedades crónicas.  </a:t>
            </a:r>
            <a:endParaRPr lang="es-ES" sz="1200" b="1" dirty="0"/>
          </a:p>
        </p:txBody>
      </p:sp>
      <p:sp>
        <p:nvSpPr>
          <p:cNvPr id="13" name="12 Flecha curvada hacia la izquierda"/>
          <p:cNvSpPr/>
          <p:nvPr/>
        </p:nvSpPr>
        <p:spPr>
          <a:xfrm flipH="1">
            <a:off x="6346335" y="2388638"/>
            <a:ext cx="144016" cy="303039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pic>
        <p:nvPicPr>
          <p:cNvPr id="14" name="13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952" y="4200344"/>
            <a:ext cx="1255413" cy="596808"/>
          </a:xfrm>
          <a:prstGeom prst="rect">
            <a:avLst/>
          </a:prstGeom>
        </p:spPr>
      </p:pic>
      <p:sp>
        <p:nvSpPr>
          <p:cNvPr id="16" name="15 Almacenamiento de acceso secuencial"/>
          <p:cNvSpPr/>
          <p:nvPr/>
        </p:nvSpPr>
        <p:spPr>
          <a:xfrm>
            <a:off x="5076056" y="-10553"/>
            <a:ext cx="2232248" cy="2078061"/>
          </a:xfrm>
          <a:prstGeom prst="flowChartMagnetic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b="1" dirty="0" smtClean="0">
                <a:latin typeface="Arial" pitchFamily="34" charset="0"/>
                <a:cs typeface="Arial" pitchFamily="34" charset="0"/>
              </a:rPr>
              <a:t>La leche de producción orgánica tiene % mas altos de ácidos omega 3</a:t>
            </a:r>
          </a:p>
          <a:p>
            <a:pPr algn="ctr"/>
            <a:r>
              <a:rPr lang="es-ES" sz="1200" b="1" dirty="0" smtClean="0">
                <a:latin typeface="Arial" pitchFamily="34" charset="0"/>
                <a:cs typeface="Arial" pitchFamily="34" charset="0"/>
              </a:rPr>
              <a:t> ( </a:t>
            </a:r>
            <a:r>
              <a:rPr lang="es-ES" sz="1400" b="1" dirty="0" smtClean="0">
                <a:latin typeface="Arial" pitchFamily="34" charset="0"/>
                <a:cs typeface="Arial" pitchFamily="34" charset="0"/>
              </a:rPr>
              <a:t>56%) </a:t>
            </a:r>
            <a:r>
              <a:rPr lang="es-ES" sz="1200" b="1" dirty="0" smtClean="0">
                <a:latin typeface="Arial" pitchFamily="34" charset="0"/>
                <a:cs typeface="Arial" pitchFamily="34" charset="0"/>
              </a:rPr>
              <a:t>que la convencional (</a:t>
            </a:r>
            <a:r>
              <a:rPr lang="es-ES" sz="1400" b="1" dirty="0" smtClean="0">
                <a:latin typeface="Arial" pitchFamily="34" charset="0"/>
                <a:cs typeface="Arial" pitchFamily="34" charset="0"/>
              </a:rPr>
              <a:t>0,53%)</a:t>
            </a:r>
            <a:endParaRPr lang="es-ES" sz="1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16 CuadroTexto"/>
          <p:cNvSpPr txBox="1"/>
          <p:nvPr/>
        </p:nvSpPr>
        <p:spPr>
          <a:xfrm>
            <a:off x="539550" y="6478506"/>
            <a:ext cx="79208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s-ES" sz="1400" b="1" dirty="0" smtClean="0"/>
              <a:t>La agricultura orgánica esta orientada a los procesos mas que los productos</a:t>
            </a:r>
            <a:r>
              <a:rPr lang="es-ES" sz="1200" dirty="0" smtClean="0"/>
              <a:t>.</a:t>
            </a:r>
            <a:endParaRPr lang="es-ES" sz="1200" dirty="0"/>
          </a:p>
        </p:txBody>
      </p:sp>
      <p:pic>
        <p:nvPicPr>
          <p:cNvPr id="20" name="19 Imagen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5695" y="4464191"/>
            <a:ext cx="1937983" cy="1921969"/>
          </a:xfrm>
          <a:prstGeom prst="rect">
            <a:avLst/>
          </a:prstGeom>
        </p:spPr>
      </p:pic>
      <p:sp>
        <p:nvSpPr>
          <p:cNvPr id="21" name="20 CuadroTexto"/>
          <p:cNvSpPr txBox="1"/>
          <p:nvPr/>
        </p:nvSpPr>
        <p:spPr>
          <a:xfrm>
            <a:off x="660211" y="3739590"/>
            <a:ext cx="36343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000" b="1" dirty="0" smtClean="0"/>
              <a:t>Cálculos mundiales de las tierras orgánicas certificadas</a:t>
            </a:r>
          </a:p>
          <a:p>
            <a:endParaRPr lang="es-ES" b="1" dirty="0"/>
          </a:p>
        </p:txBody>
      </p:sp>
      <p:cxnSp>
        <p:nvCxnSpPr>
          <p:cNvPr id="23" name="22 Conector recto de flecha"/>
          <p:cNvCxnSpPr/>
          <p:nvPr/>
        </p:nvCxnSpPr>
        <p:spPr>
          <a:xfrm>
            <a:off x="2186282" y="4001200"/>
            <a:ext cx="142350" cy="26161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3337459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36</TotalTime>
  <Words>107</Words>
  <Application>Microsoft Office PowerPoint</Application>
  <PresentationFormat>Presentación en pantalla (4:3)</PresentationFormat>
  <Paragraphs>9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Austin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personal</dc:creator>
  <cp:lastModifiedBy>personal</cp:lastModifiedBy>
  <cp:revision>4</cp:revision>
  <dcterms:created xsi:type="dcterms:W3CDTF">2015-03-25T23:32:13Z</dcterms:created>
  <dcterms:modified xsi:type="dcterms:W3CDTF">2015-03-26T00:08:29Z</dcterms:modified>
</cp:coreProperties>
</file>