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29F0F9-EF85-4C34-B53B-930296152B8E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81783D-87B5-4C9F-A731-34FC6AEF769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485" y="332656"/>
            <a:ext cx="432159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s-ES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Verde Amor </a:t>
            </a:r>
            <a:endParaRPr lang="es-E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2179889" y="1352310"/>
            <a:ext cx="297486" cy="2553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183" y="4033388"/>
            <a:ext cx="3024336" cy="194421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209953" y="4797152"/>
            <a:ext cx="1255413" cy="1621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/>
              <a:t>Segmentación:</a:t>
            </a:r>
          </a:p>
          <a:p>
            <a:r>
              <a:rPr lang="es-ES" sz="1200" b="1" dirty="0" smtClean="0"/>
              <a:t>30 a 40 años con nivel socioeconómico A/B C</a:t>
            </a:r>
            <a:endParaRPr lang="es-ES" sz="1200" dirty="0"/>
          </a:p>
        </p:txBody>
      </p:sp>
      <p:sp>
        <p:nvSpPr>
          <p:cNvPr id="11" name="10 Elipse"/>
          <p:cNvSpPr/>
          <p:nvPr/>
        </p:nvSpPr>
        <p:spPr>
          <a:xfrm>
            <a:off x="1465366" y="1791153"/>
            <a:ext cx="1774095" cy="18655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Verde Amor: es una empresa mexicana dedicada a la distribución de productos orgánicos artesanales. </a:t>
            </a:r>
            <a:endParaRPr lang="es-ES" sz="1100" b="1" dirty="0"/>
          </a:p>
        </p:txBody>
      </p:sp>
      <p:sp>
        <p:nvSpPr>
          <p:cNvPr id="12" name="11 Rectángulo"/>
          <p:cNvSpPr/>
          <p:nvPr/>
        </p:nvSpPr>
        <p:spPr>
          <a:xfrm>
            <a:off x="4860032" y="2723927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accent3"/>
                </a:solidFill>
              </a:rPr>
              <a:t>Problema</a:t>
            </a:r>
            <a:r>
              <a:rPr lang="es-ES" sz="1200" b="1" dirty="0" smtClean="0"/>
              <a:t>: En México no existe una conciencia con respecto a la importancia de la salud. El mercado de los productos orgánicos en el país ha incrementado debido a las enfermedades crónicas.  </a:t>
            </a:r>
            <a:endParaRPr lang="es-ES" sz="1200" b="1" dirty="0"/>
          </a:p>
        </p:txBody>
      </p:sp>
      <p:sp>
        <p:nvSpPr>
          <p:cNvPr id="13" name="12 Flecha curvada hacia la izquierda"/>
          <p:cNvSpPr/>
          <p:nvPr/>
        </p:nvSpPr>
        <p:spPr>
          <a:xfrm flipH="1">
            <a:off x="6346335" y="2388638"/>
            <a:ext cx="144016" cy="3030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52" y="4200344"/>
            <a:ext cx="1255413" cy="596808"/>
          </a:xfrm>
          <a:prstGeom prst="rect">
            <a:avLst/>
          </a:prstGeom>
        </p:spPr>
      </p:pic>
      <p:sp>
        <p:nvSpPr>
          <p:cNvPr id="16" name="15 Almacenamiento de acceso secuencial"/>
          <p:cNvSpPr/>
          <p:nvPr/>
        </p:nvSpPr>
        <p:spPr>
          <a:xfrm>
            <a:off x="5076056" y="-10553"/>
            <a:ext cx="2232248" cy="207806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La leche de producción orgánica tiene % mas altos de ácidos omega 3</a:t>
            </a:r>
          </a:p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56%) 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que la convencional (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0,53%)</a:t>
            </a:r>
            <a:endParaRPr lang="es-E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39550" y="6478506"/>
            <a:ext cx="7920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b="1" dirty="0" smtClean="0"/>
              <a:t>La agricultura orgánica esta orientada a los procesos mas que los productos</a:t>
            </a:r>
            <a:r>
              <a:rPr lang="es-ES" sz="1200" dirty="0" smtClean="0"/>
              <a:t>.</a:t>
            </a:r>
            <a:endParaRPr lang="es-ES" sz="1200" dirty="0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4464191"/>
            <a:ext cx="1937983" cy="1921969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660211" y="3739590"/>
            <a:ext cx="3634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 smtClean="0"/>
              <a:t>Cálculos mundiales de las tierras orgánicas certificadas</a:t>
            </a:r>
          </a:p>
          <a:p>
            <a:endParaRPr lang="es-ES" b="1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2186282" y="4001200"/>
            <a:ext cx="142350" cy="261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374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107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4</cp:revision>
  <dcterms:created xsi:type="dcterms:W3CDTF">2015-03-25T23:32:13Z</dcterms:created>
  <dcterms:modified xsi:type="dcterms:W3CDTF">2015-03-26T00:08:29Z</dcterms:modified>
</cp:coreProperties>
</file>